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365" r:id="rId9"/>
    <p:sldId id="260" r:id="rId10"/>
    <p:sldId id="366" r:id="rId11"/>
    <p:sldId id="297" r:id="rId12"/>
    <p:sldId id="263" r:id="rId13"/>
    <p:sldId id="324" r:id="rId14"/>
    <p:sldId id="346" r:id="rId15"/>
    <p:sldId id="317" r:id="rId16"/>
    <p:sldId id="264" r:id="rId17"/>
    <p:sldId id="265" r:id="rId18"/>
    <p:sldId id="323" r:id="rId19"/>
    <p:sldId id="266" r:id="rId20"/>
    <p:sldId id="347" r:id="rId21"/>
    <p:sldId id="267" r:id="rId22"/>
    <p:sldId id="268" r:id="rId23"/>
    <p:sldId id="318" r:id="rId24"/>
    <p:sldId id="326" r:id="rId25"/>
    <p:sldId id="269" r:id="rId26"/>
    <p:sldId id="271" r:id="rId27"/>
    <p:sldId id="272" r:id="rId28"/>
    <p:sldId id="368" r:id="rId29"/>
    <p:sldId id="270" r:id="rId30"/>
    <p:sldId id="369" r:id="rId31"/>
    <p:sldId id="327" r:id="rId32"/>
    <p:sldId id="274" r:id="rId33"/>
    <p:sldId id="344" r:id="rId34"/>
    <p:sldId id="339" r:id="rId35"/>
    <p:sldId id="338" r:id="rId36"/>
    <p:sldId id="329" r:id="rId37"/>
    <p:sldId id="342" r:id="rId38"/>
    <p:sldId id="340" r:id="rId39"/>
    <p:sldId id="343" r:id="rId40"/>
    <p:sldId id="328" r:id="rId41"/>
    <p:sldId id="276" r:id="rId42"/>
    <p:sldId id="337" r:id="rId43"/>
    <p:sldId id="331" r:id="rId44"/>
    <p:sldId id="332" r:id="rId45"/>
    <p:sldId id="277" r:id="rId46"/>
    <p:sldId id="278" r:id="rId47"/>
    <p:sldId id="279" r:id="rId48"/>
    <p:sldId id="280" r:id="rId49"/>
    <p:sldId id="284" r:id="rId50"/>
    <p:sldId id="285" r:id="rId51"/>
    <p:sldId id="350" r:id="rId52"/>
    <p:sldId id="286" r:id="rId53"/>
    <p:sldId id="287" r:id="rId54"/>
    <p:sldId id="288" r:id="rId55"/>
    <p:sldId id="293" r:id="rId56"/>
    <p:sldId id="333" r:id="rId57"/>
    <p:sldId id="319" r:id="rId58"/>
    <p:sldId id="352" r:id="rId59"/>
    <p:sldId id="345" r:id="rId60"/>
    <p:sldId id="312" r:id="rId61"/>
    <p:sldId id="315" r:id="rId62"/>
    <p:sldId id="353" r:id="rId63"/>
    <p:sldId id="310" r:id="rId64"/>
    <p:sldId id="313" r:id="rId65"/>
    <p:sldId id="289" r:id="rId66"/>
    <p:sldId id="356" r:id="rId67"/>
    <p:sldId id="334" r:id="rId68"/>
    <p:sldId id="290" r:id="rId69"/>
    <p:sldId id="311" r:id="rId70"/>
    <p:sldId id="358" r:id="rId71"/>
    <p:sldId id="359" r:id="rId72"/>
    <p:sldId id="295" r:id="rId73"/>
    <p:sldId id="335" r:id="rId74"/>
    <p:sldId id="291" r:id="rId75"/>
    <p:sldId id="363" r:id="rId76"/>
    <p:sldId id="364" r:id="rId77"/>
    <p:sldId id="307" r:id="rId78"/>
    <p:sldId id="361" r:id="rId79"/>
    <p:sldId id="362" r:id="rId80"/>
    <p:sldId id="360" r:id="rId81"/>
    <p:sldId id="336" r:id="rId82"/>
    <p:sldId id="308" r:id="rId83"/>
    <p:sldId id="309" r:id="rId84"/>
    <p:sldId id="321" r:id="rId85"/>
    <p:sldId id="322" r:id="rId86"/>
    <p:sldId id="325" r:id="rId87"/>
    <p:sldId id="367" r:id="rId88"/>
    <p:sldId id="349" r:id="rId89"/>
    <p:sldId id="281" r:id="rId90"/>
    <p:sldId id="282" r:id="rId91"/>
    <p:sldId id="283" r:id="rId92"/>
    <p:sldId id="351" r:id="rId93"/>
    <p:sldId id="354" r:id="rId9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400551"/>
            <a:ext cx="6062472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972581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Уменьшение строгости контракта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89" y="1493779"/>
            <a:ext cx="8520819" cy="478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600" t="6217" r="47636" b="52245"/>
          <a:stretch/>
        </p:blipFill>
        <p:spPr>
          <a:xfrm>
            <a:off x="9417208" y="1942666"/>
            <a:ext cx="1762298" cy="1745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68" t="53558" r="47829" b="4311"/>
          <a:stretch/>
        </p:blipFill>
        <p:spPr>
          <a:xfrm>
            <a:off x="9417208" y="4482714"/>
            <a:ext cx="1745674" cy="177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7208" y="1493779"/>
            <a:ext cx="17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Илья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75089" y="4032731"/>
            <a:ext cx="184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Фёдор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59707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88" y="312911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133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93873" y="1962815"/>
            <a:ext cx="7206615" cy="3581019"/>
            <a:chOff x="593873" y="1962815"/>
            <a:chExt cx="7206615" cy="358101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A5039F8-1B40-42EC-BDCD-5EF753C09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73" y="1962815"/>
              <a:ext cx="7206615" cy="3581019"/>
            </a:xfrm>
            <a:prstGeom prst="rect">
              <a:avLst/>
            </a:prstGeom>
          </p:spPr>
        </p:pic>
        <p:pic>
          <p:nvPicPr>
            <p:cNvPr id="102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79" y="4089860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51344" y="1824370"/>
            <a:ext cx="7206615" cy="3863340"/>
            <a:chOff x="551344" y="1824370"/>
            <a:chExt cx="7206615" cy="386334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C249A17-A995-4E5A-A18B-01495D3D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44" y="1824370"/>
              <a:ext cx="7206615" cy="3863340"/>
            </a:xfrm>
            <a:prstGeom prst="rect">
              <a:avLst/>
            </a:prstGeom>
          </p:spPr>
        </p:pic>
        <p:pic>
          <p:nvPicPr>
            <p:cNvPr id="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88" y="4239489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5562"/>
            <a:ext cx="4224251" cy="5102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5" y="2267599"/>
            <a:ext cx="8692515" cy="19465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5" y="4535914"/>
            <a:ext cx="9494901" cy="1946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7300" y="1943100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7300" y="4183799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://fasterxml.com/images/fxml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744195"/>
            <a:ext cx="1068301" cy="11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0" r="17682" b="48836"/>
          <a:stretch/>
        </p:blipFill>
        <p:spPr>
          <a:xfrm>
            <a:off x="4163430" y="1325563"/>
            <a:ext cx="7190370" cy="4246562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005827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5" y="5767164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Яндекс PNG логотип скачать бесплатн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42461"/>
            <a:ext cx="2587625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Двойная стрелка вверх/вниз 19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61" y="3390240"/>
            <a:ext cx="7325487" cy="3358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3061" y="617905"/>
            <a:ext cx="6986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4663062" y="-38761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38" y="417149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938" y="1321411"/>
            <a:ext cx="4472559" cy="2228850"/>
          </a:xfrm>
          <a:prstGeom prst="rect">
            <a:avLst/>
          </a:prstGeom>
        </p:spPr>
      </p:pic>
      <p:sp>
        <p:nvSpPr>
          <p:cNvPr id="17" name="Стрелка вниз 16"/>
          <p:cNvSpPr/>
          <p:nvPr/>
        </p:nvSpPr>
        <p:spPr>
          <a:xfrm>
            <a:off x="6816954" y="2980664"/>
            <a:ext cx="390525" cy="40957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войная стрелка вверх/вниз 7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03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springdoc-openapi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6" y="1323976"/>
            <a:ext cx="4695444" cy="25111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30" y="1323976"/>
            <a:ext cx="2830920" cy="52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657">
            <a:off x="9629979" y="4030353"/>
            <a:ext cx="485143" cy="87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85" y="1595438"/>
            <a:ext cx="8989630" cy="485298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Сгенерированный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swagger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17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  <p:pic>
        <p:nvPicPr>
          <p:cNvPr id="11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6" y="315527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  <p:pic>
        <p:nvPicPr>
          <p:cNvPr id="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13" y="584384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  <p:pic>
        <p:nvPicPr>
          <p:cNvPr id="3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6" y="376732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3" y="85326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508738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01" y="332677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перечислением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75" y="2365598"/>
            <a:ext cx="4353687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0" y="114813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16" y="33161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" y="2854161"/>
            <a:ext cx="6062472" cy="138188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4" y="33684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3" y="202781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" y="3722012"/>
            <a:ext cx="10074402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76928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Переходим на метод, как источник данных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" y="5602776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7" y="2980541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" y="5133975"/>
            <a:ext cx="6419088" cy="109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665154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Потерявшиеся методы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9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" y="3763304"/>
            <a:ext cx="5616702" cy="279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9" t="55192" r="52740" b="26591"/>
          <a:stretch/>
        </p:blipFill>
        <p:spPr>
          <a:xfrm>
            <a:off x="7953375" y="1570554"/>
            <a:ext cx="1724025" cy="4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71" y="4418838"/>
            <a:ext cx="6523101" cy="138188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24475" y="2596768"/>
            <a:ext cx="2200275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24601" y="1475661"/>
            <a:ext cx="2295524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5" idx="0"/>
            <a:endCxn id="7" idx="2"/>
          </p:cNvCxnSpPr>
          <p:nvPr/>
        </p:nvCxnSpPr>
        <p:spPr>
          <a:xfrm flipV="1">
            <a:off x="6424613" y="2009855"/>
            <a:ext cx="1047750" cy="5869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61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" y="3183772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9670</TotalTime>
  <Words>726</Words>
  <Application>Microsoft Office PowerPoint</Application>
  <PresentationFormat>Широкоэкранный</PresentationFormat>
  <Paragraphs>326</Paragraphs>
  <Slides>93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2</vt:lpstr>
      <vt:lpstr>Разминка 3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Презентация PowerPoint</vt:lpstr>
      <vt:lpstr>OpenAPI и библиотека springdoc-openapi</vt:lpstr>
      <vt:lpstr>Сгенерированный swagger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Пропуск некоторых значений перечисления</vt:lpstr>
      <vt:lpstr>Пропуск некоторых значений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149</cp:revision>
  <dcterms:created xsi:type="dcterms:W3CDTF">2021-07-21T11:09:59Z</dcterms:created>
  <dcterms:modified xsi:type="dcterms:W3CDTF">2021-08-15T18:23:36Z</dcterms:modified>
</cp:coreProperties>
</file>